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59" r:id="rId3"/>
    <p:sldId id="260" r:id="rId4"/>
    <p:sldId id="261" r:id="rId5"/>
  </p:sldIdLst>
  <p:sldSz cx="36576000" cy="27432000"/>
  <p:notesSz cx="6992938" cy="9278938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5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5959" indent="57412" algn="l" rtl="0" fontAlgn="base">
      <a:spcBef>
        <a:spcPct val="0"/>
      </a:spcBef>
      <a:spcAft>
        <a:spcPct val="0"/>
      </a:spcAft>
      <a:defRPr sz="245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51916" indent="114823" algn="l" rtl="0" fontAlgn="base">
      <a:spcBef>
        <a:spcPct val="0"/>
      </a:spcBef>
      <a:spcAft>
        <a:spcPct val="0"/>
      </a:spcAft>
      <a:defRPr sz="245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29727" indent="170382" algn="l" rtl="0" fontAlgn="base">
      <a:spcBef>
        <a:spcPct val="0"/>
      </a:spcBef>
      <a:spcAft>
        <a:spcPct val="0"/>
      </a:spcAft>
      <a:defRPr sz="245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5685" indent="227794" algn="l" rtl="0" fontAlgn="base">
      <a:spcBef>
        <a:spcPct val="0"/>
      </a:spcBef>
      <a:spcAft>
        <a:spcPct val="0"/>
      </a:spcAft>
      <a:defRPr sz="245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666848" algn="l" defTabSz="1066739" rtl="0" eaLnBrk="1" latinLnBrk="0" hangingPunct="1">
      <a:defRPr sz="245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3200217" algn="l" defTabSz="1066739" rtl="0" eaLnBrk="1" latinLnBrk="0" hangingPunct="1">
      <a:defRPr sz="245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733587" algn="l" defTabSz="1066739" rtl="0" eaLnBrk="1" latinLnBrk="0" hangingPunct="1">
      <a:defRPr sz="245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4266956" algn="l" defTabSz="1066739" rtl="0" eaLnBrk="1" latinLnBrk="0" hangingPunct="1">
      <a:defRPr sz="245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115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CE0E1"/>
    <a:srgbClr val="EA131F"/>
    <a:srgbClr val="FFFFFF"/>
    <a:srgbClr val="FF0000"/>
    <a:srgbClr val="0000FF"/>
    <a:srgbClr val="40458C"/>
    <a:srgbClr val="CC3300"/>
    <a:srgbClr val="FF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4" autoAdjust="0"/>
  </p:normalViewPr>
  <p:slideViewPr>
    <p:cSldViewPr>
      <p:cViewPr varScale="1">
        <p:scale>
          <a:sx n="26" d="100"/>
          <a:sy n="26" d="100"/>
        </p:scale>
        <p:origin x="510" y="120"/>
      </p:cViewPr>
      <p:guideLst>
        <p:guide orient="horz" pos="8640"/>
        <p:guide pos="11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286" y="84"/>
      </p:cViewPr>
      <p:guideLst>
        <p:guide orient="horz" pos="2923"/>
        <p:guide pos="22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9" tIns="45619" rIns="91239" bIns="45619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081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9" tIns="45619" rIns="91239" bIns="45619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380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9" tIns="45619" rIns="91239" bIns="45619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0813" y="881380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9" tIns="45619" rIns="91239" bIns="45619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/>
            </a:lvl1pPr>
          </a:lstStyle>
          <a:p>
            <a:pPr>
              <a:defRPr/>
            </a:pPr>
            <a:fld id="{7C874935-03E0-4EB2-BBFF-A24C13096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1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05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0813" y="0"/>
            <a:ext cx="3030537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B9CE860-32B5-4339-B9FC-70D5476518B6}" type="datetimeFigureOut">
              <a:rPr lang="en-US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37088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6900"/>
            <a:ext cx="559435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3800"/>
            <a:ext cx="30305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0813" y="8813800"/>
            <a:ext cx="3030537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EFE11C1-0A3C-46A9-9AA6-203AA8B48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72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83" kern="1200">
        <a:solidFill>
          <a:schemeClr val="tx1"/>
        </a:solidFill>
        <a:latin typeface="+mn-lt"/>
        <a:ea typeface="+mn-ea"/>
        <a:cs typeface="+mn-cs"/>
      </a:defRPr>
    </a:lvl1pPr>
    <a:lvl2pPr marL="475959" algn="l" rtl="0" eaLnBrk="0" fontAlgn="base" hangingPunct="0">
      <a:spcBef>
        <a:spcPct val="30000"/>
      </a:spcBef>
      <a:spcAft>
        <a:spcPct val="0"/>
      </a:spcAft>
      <a:defRPr sz="1283" kern="1200">
        <a:solidFill>
          <a:schemeClr val="tx1"/>
        </a:solidFill>
        <a:latin typeface="+mn-lt"/>
        <a:ea typeface="+mn-ea"/>
        <a:cs typeface="+mn-cs"/>
      </a:defRPr>
    </a:lvl2pPr>
    <a:lvl3pPr marL="951916" algn="l" rtl="0" eaLnBrk="0" fontAlgn="base" hangingPunct="0">
      <a:spcBef>
        <a:spcPct val="30000"/>
      </a:spcBef>
      <a:spcAft>
        <a:spcPct val="0"/>
      </a:spcAft>
      <a:defRPr sz="1283" kern="1200">
        <a:solidFill>
          <a:schemeClr val="tx1"/>
        </a:solidFill>
        <a:latin typeface="+mn-lt"/>
        <a:ea typeface="+mn-ea"/>
        <a:cs typeface="+mn-cs"/>
      </a:defRPr>
    </a:lvl3pPr>
    <a:lvl4pPr marL="1429727" algn="l" rtl="0" eaLnBrk="0" fontAlgn="base" hangingPunct="0">
      <a:spcBef>
        <a:spcPct val="30000"/>
      </a:spcBef>
      <a:spcAft>
        <a:spcPct val="0"/>
      </a:spcAft>
      <a:defRPr sz="1283" kern="1200">
        <a:solidFill>
          <a:schemeClr val="tx1"/>
        </a:solidFill>
        <a:latin typeface="+mn-lt"/>
        <a:ea typeface="+mn-ea"/>
        <a:cs typeface="+mn-cs"/>
      </a:defRPr>
    </a:lvl4pPr>
    <a:lvl5pPr marL="1905685" algn="l" rtl="0" eaLnBrk="0" fontAlgn="base" hangingPunct="0">
      <a:spcBef>
        <a:spcPct val="30000"/>
      </a:spcBef>
      <a:spcAft>
        <a:spcPct val="0"/>
      </a:spcAft>
      <a:defRPr sz="1283" kern="1200">
        <a:solidFill>
          <a:schemeClr val="tx1"/>
        </a:solidFill>
        <a:latin typeface="+mn-lt"/>
        <a:ea typeface="+mn-ea"/>
        <a:cs typeface="+mn-cs"/>
      </a:defRPr>
    </a:lvl5pPr>
    <a:lvl6pPr marL="2383095" algn="l" defTabSz="953238" rtl="0" eaLnBrk="1" latinLnBrk="0" hangingPunct="1">
      <a:defRPr sz="1283" kern="1200">
        <a:solidFill>
          <a:schemeClr val="tx1"/>
        </a:solidFill>
        <a:latin typeface="+mn-lt"/>
        <a:ea typeface="+mn-ea"/>
        <a:cs typeface="+mn-cs"/>
      </a:defRPr>
    </a:lvl6pPr>
    <a:lvl7pPr marL="2859715" algn="l" defTabSz="953238" rtl="0" eaLnBrk="1" latinLnBrk="0" hangingPunct="1">
      <a:defRPr sz="1283" kern="1200">
        <a:solidFill>
          <a:schemeClr val="tx1"/>
        </a:solidFill>
        <a:latin typeface="+mn-lt"/>
        <a:ea typeface="+mn-ea"/>
        <a:cs typeface="+mn-cs"/>
      </a:defRPr>
    </a:lvl7pPr>
    <a:lvl8pPr marL="3336333" algn="l" defTabSz="953238" rtl="0" eaLnBrk="1" latinLnBrk="0" hangingPunct="1">
      <a:defRPr sz="1283" kern="1200">
        <a:solidFill>
          <a:schemeClr val="tx1"/>
        </a:solidFill>
        <a:latin typeface="+mn-lt"/>
        <a:ea typeface="+mn-ea"/>
        <a:cs typeface="+mn-cs"/>
      </a:defRPr>
    </a:lvl8pPr>
    <a:lvl9pPr marL="3812952" algn="l" defTabSz="953238" rtl="0" eaLnBrk="1" latinLnBrk="0" hangingPunct="1">
      <a:defRPr sz="12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31"/>
          <p:cNvSpPr>
            <a:spLocks noGrp="1"/>
          </p:cNvSpPr>
          <p:nvPr>
            <p:ph type="body" sz="quarter" idx="15"/>
          </p:nvPr>
        </p:nvSpPr>
        <p:spPr>
          <a:xfrm>
            <a:off x="725425" y="7661559"/>
            <a:ext cx="16952975" cy="4331369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6"/>
          </p:nvPr>
        </p:nvSpPr>
        <p:spPr>
          <a:xfrm>
            <a:off x="752857" y="14048717"/>
            <a:ext cx="16925543" cy="4331369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5" name="Content Placeholder 33"/>
          <p:cNvSpPr>
            <a:spLocks noGrp="1"/>
          </p:cNvSpPr>
          <p:nvPr>
            <p:ph sz="quarter" idx="17"/>
          </p:nvPr>
        </p:nvSpPr>
        <p:spPr>
          <a:xfrm>
            <a:off x="777241" y="20435875"/>
            <a:ext cx="16901159" cy="5167325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6" name="Content Placeholder 33"/>
          <p:cNvSpPr>
            <a:spLocks noGrp="1"/>
          </p:cNvSpPr>
          <p:nvPr>
            <p:ph sz="quarter" idx="18"/>
          </p:nvPr>
        </p:nvSpPr>
        <p:spPr>
          <a:xfrm>
            <a:off x="19266003" y="7724624"/>
            <a:ext cx="16014597" cy="4331369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7" name="Content Placeholder 33"/>
          <p:cNvSpPr>
            <a:spLocks noGrp="1"/>
          </p:cNvSpPr>
          <p:nvPr>
            <p:ph sz="quarter" idx="19"/>
          </p:nvPr>
        </p:nvSpPr>
        <p:spPr>
          <a:xfrm>
            <a:off x="19266003" y="13981044"/>
            <a:ext cx="16014597" cy="4331369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8" name="Text Placeholder 31"/>
          <p:cNvSpPr>
            <a:spLocks noGrp="1"/>
          </p:cNvSpPr>
          <p:nvPr>
            <p:ph type="body" sz="quarter" idx="20"/>
          </p:nvPr>
        </p:nvSpPr>
        <p:spPr>
          <a:xfrm>
            <a:off x="19266003" y="20237465"/>
            <a:ext cx="16014597" cy="5365735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1867141" y="319735"/>
            <a:ext cx="32918400" cy="1704168"/>
          </a:xfrm>
          <a:prstGeom prst="rect">
            <a:avLst/>
          </a:prstGeom>
        </p:spPr>
        <p:txBody>
          <a:bodyPr lIns="81711" tIns="40855" rIns="81711" bIns="40855" anchor="ctr" anchorCtr="1">
            <a:normAutofit lnSpcReduction="10000"/>
          </a:bodyPr>
          <a:lstStyle>
            <a:lvl1pPr algn="ctr" defTabSz="1874667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6600" b="1" kern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874558" rtl="0" eaLnBrk="0" fontAlgn="base" hangingPunct="0">
              <a:spcBef>
                <a:spcPct val="0"/>
              </a:spcBef>
              <a:spcAft>
                <a:spcPct val="0"/>
              </a:spcAft>
              <a:defRPr lang="en-US" sz="10500" b="1" kern="0" baseline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algn="ctr" defTabSz="1874558" rtl="0" eaLnBrk="0" fontAlgn="base" hangingPunct="0">
              <a:spcBef>
                <a:spcPct val="0"/>
              </a:spcBef>
              <a:spcAft>
                <a:spcPct val="0"/>
              </a:spcAft>
              <a:defRPr lang="en-US" sz="10500" b="1" kern="0" baseline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algn="ctr" defTabSz="1874558" rtl="0" eaLnBrk="0" fontAlgn="base" hangingPunct="0">
              <a:spcBef>
                <a:spcPct val="0"/>
              </a:spcBef>
              <a:spcAft>
                <a:spcPct val="0"/>
              </a:spcAft>
              <a:defRPr lang="en-US" sz="10500" b="1" kern="0" baseline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algn="ctr" defTabSz="1874558" rtl="0" eaLnBrk="0" fontAlgn="base" hangingPunct="0">
              <a:spcBef>
                <a:spcPct val="0"/>
              </a:spcBef>
              <a:spcAft>
                <a:spcPct val="0"/>
              </a:spcAft>
              <a:defRPr lang="en-US" sz="10500" b="1" kern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algn="ctr" defTabSz="2499556" eaLnBrk="0" hangingPunct="0">
              <a:defRPr/>
            </a:pPr>
            <a:r>
              <a:rPr lang="en-US" b="1" kern="0" dirty="0" smtClean="0">
                <a:solidFill>
                  <a:schemeClr val="tx2"/>
                </a:solidFill>
                <a:ea typeface="+mj-ea"/>
                <a:cs typeface="+mj-cs"/>
              </a:rPr>
              <a:t>##-###: Project Title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2" hasCustomPrompt="1"/>
          </p:nvPr>
        </p:nvSpPr>
        <p:spPr>
          <a:xfrm>
            <a:off x="4352785" y="3799525"/>
            <a:ext cx="27965400" cy="1143000"/>
          </a:xfrm>
          <a:prstGeom prst="rect">
            <a:avLst/>
          </a:prstGeom>
        </p:spPr>
        <p:txBody>
          <a:bodyPr lIns="81711" tIns="40855" rIns="81711" bIns="40855" anchor="ctr" anchorCtr="1">
            <a:normAutofit/>
          </a:bodyPr>
          <a:lstStyle>
            <a:lvl1pPr marL="703266" indent="-703266" algn="ctr" defTabSz="1874667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4950" kern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937688" indent="-937688" defTabSz="2499556"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Click to edit Author Department, University; PI Department, University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719329" y="12386860"/>
            <a:ext cx="8382000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777241" y="18726527"/>
            <a:ext cx="8382000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19266003" y="12386859"/>
            <a:ext cx="8382000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685800" y="5911504"/>
            <a:ext cx="8382001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sz="quarter" idx="23"/>
          </p:nvPr>
        </p:nvSpPr>
        <p:spPr>
          <a:xfrm>
            <a:off x="32689800" y="2392851"/>
            <a:ext cx="3302000" cy="215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6" name="Text Placeholder 26"/>
          <p:cNvSpPr>
            <a:spLocks noGrp="1"/>
          </p:cNvSpPr>
          <p:nvPr>
            <p:ph type="body" sz="quarter" idx="24" hasCustomPrompt="1"/>
          </p:nvPr>
        </p:nvSpPr>
        <p:spPr>
          <a:xfrm>
            <a:off x="4343641" y="2392366"/>
            <a:ext cx="27965400" cy="1143000"/>
          </a:xfrm>
          <a:prstGeom prst="rect">
            <a:avLst/>
          </a:prstGeom>
        </p:spPr>
        <p:txBody>
          <a:bodyPr lIns="81711" tIns="40855" rIns="81711" bIns="40855" anchor="ctr" anchorCtr="1">
            <a:normAutofit/>
          </a:bodyPr>
          <a:lstStyle>
            <a:lvl1pPr marL="703266" indent="-703266" algn="ctr" defTabSz="1874667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000" kern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937688" indent="-937688" defTabSz="2499556"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Click to add Your Name, PI Name</a:t>
            </a:r>
          </a:p>
        </p:txBody>
      </p:sp>
      <p:sp>
        <p:nvSpPr>
          <p:cNvPr id="33" name="Text Placeholder 22"/>
          <p:cNvSpPr>
            <a:spLocks noGrp="1"/>
          </p:cNvSpPr>
          <p:nvPr>
            <p:ph type="body" sz="quarter" idx="27"/>
          </p:nvPr>
        </p:nvSpPr>
        <p:spPr>
          <a:xfrm>
            <a:off x="19266003" y="18726527"/>
            <a:ext cx="8382000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2" name="Text Placeholder 22"/>
          <p:cNvSpPr>
            <a:spLocks noGrp="1"/>
          </p:cNvSpPr>
          <p:nvPr>
            <p:ph type="body" sz="quarter" idx="28"/>
          </p:nvPr>
        </p:nvSpPr>
        <p:spPr>
          <a:xfrm>
            <a:off x="19272099" y="5911503"/>
            <a:ext cx="8382000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s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31"/>
          <p:cNvSpPr>
            <a:spLocks noGrp="1"/>
          </p:cNvSpPr>
          <p:nvPr>
            <p:ph type="body" sz="quarter" idx="15"/>
          </p:nvPr>
        </p:nvSpPr>
        <p:spPr>
          <a:xfrm>
            <a:off x="725425" y="7661559"/>
            <a:ext cx="16952975" cy="4331369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6"/>
          </p:nvPr>
        </p:nvSpPr>
        <p:spPr>
          <a:xfrm>
            <a:off x="752857" y="14048717"/>
            <a:ext cx="16925543" cy="11554483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6" name="Content Placeholder 33"/>
          <p:cNvSpPr>
            <a:spLocks noGrp="1"/>
          </p:cNvSpPr>
          <p:nvPr>
            <p:ph sz="quarter" idx="18"/>
          </p:nvPr>
        </p:nvSpPr>
        <p:spPr>
          <a:xfrm>
            <a:off x="19266003" y="7724624"/>
            <a:ext cx="16014597" cy="4331369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7" name="Content Placeholder 33"/>
          <p:cNvSpPr>
            <a:spLocks noGrp="1"/>
          </p:cNvSpPr>
          <p:nvPr>
            <p:ph sz="quarter" idx="19"/>
          </p:nvPr>
        </p:nvSpPr>
        <p:spPr>
          <a:xfrm>
            <a:off x="19266003" y="13981044"/>
            <a:ext cx="16014597" cy="4331369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8" name="Text Placeholder 31"/>
          <p:cNvSpPr>
            <a:spLocks noGrp="1"/>
          </p:cNvSpPr>
          <p:nvPr>
            <p:ph type="body" sz="quarter" idx="20"/>
          </p:nvPr>
        </p:nvSpPr>
        <p:spPr>
          <a:xfrm>
            <a:off x="19266003" y="20237465"/>
            <a:ext cx="16014597" cy="5365735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1867141" y="319735"/>
            <a:ext cx="32918400" cy="1704168"/>
          </a:xfrm>
          <a:prstGeom prst="rect">
            <a:avLst/>
          </a:prstGeom>
        </p:spPr>
        <p:txBody>
          <a:bodyPr lIns="81711" tIns="40855" rIns="81711" bIns="40855" anchor="ctr" anchorCtr="1">
            <a:normAutofit lnSpcReduction="10000"/>
          </a:bodyPr>
          <a:lstStyle>
            <a:lvl1pPr algn="ctr" defTabSz="1874667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6600" b="1" kern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874558" rtl="0" eaLnBrk="0" fontAlgn="base" hangingPunct="0">
              <a:spcBef>
                <a:spcPct val="0"/>
              </a:spcBef>
              <a:spcAft>
                <a:spcPct val="0"/>
              </a:spcAft>
              <a:defRPr lang="en-US" sz="10500" b="1" kern="0" baseline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algn="ctr" defTabSz="1874558" rtl="0" eaLnBrk="0" fontAlgn="base" hangingPunct="0">
              <a:spcBef>
                <a:spcPct val="0"/>
              </a:spcBef>
              <a:spcAft>
                <a:spcPct val="0"/>
              </a:spcAft>
              <a:defRPr lang="en-US" sz="10500" b="1" kern="0" baseline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algn="ctr" defTabSz="1874558" rtl="0" eaLnBrk="0" fontAlgn="base" hangingPunct="0">
              <a:spcBef>
                <a:spcPct val="0"/>
              </a:spcBef>
              <a:spcAft>
                <a:spcPct val="0"/>
              </a:spcAft>
              <a:defRPr lang="en-US" sz="10500" b="1" kern="0" baseline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algn="ctr" defTabSz="1874558" rtl="0" eaLnBrk="0" fontAlgn="base" hangingPunct="0">
              <a:spcBef>
                <a:spcPct val="0"/>
              </a:spcBef>
              <a:spcAft>
                <a:spcPct val="0"/>
              </a:spcAft>
              <a:defRPr lang="en-US" sz="10500" b="1" kern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algn="ctr" defTabSz="2499556" eaLnBrk="0" hangingPunct="0">
              <a:defRPr/>
            </a:pPr>
            <a:r>
              <a:rPr lang="en-US" b="1" kern="0" dirty="0" smtClean="0">
                <a:solidFill>
                  <a:schemeClr val="tx2"/>
                </a:solidFill>
                <a:ea typeface="+mj-ea"/>
                <a:cs typeface="+mj-cs"/>
              </a:rPr>
              <a:t>##-###: Project Title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2" hasCustomPrompt="1"/>
          </p:nvPr>
        </p:nvSpPr>
        <p:spPr>
          <a:xfrm>
            <a:off x="4352785" y="3799525"/>
            <a:ext cx="27965400" cy="1143000"/>
          </a:xfrm>
          <a:prstGeom prst="rect">
            <a:avLst/>
          </a:prstGeom>
        </p:spPr>
        <p:txBody>
          <a:bodyPr lIns="81711" tIns="40855" rIns="81711" bIns="40855" anchor="ctr" anchorCtr="1">
            <a:normAutofit/>
          </a:bodyPr>
          <a:lstStyle>
            <a:lvl1pPr marL="703266" indent="-703266" algn="ctr" defTabSz="1874667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4950" kern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937688" indent="-937688" defTabSz="2499556"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Click to edit Author Department, University; PI Department, University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719329" y="12386860"/>
            <a:ext cx="8382000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19266003" y="12386859"/>
            <a:ext cx="8382000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685800" y="5911504"/>
            <a:ext cx="8382001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sz="quarter" idx="23"/>
          </p:nvPr>
        </p:nvSpPr>
        <p:spPr>
          <a:xfrm>
            <a:off x="32689800" y="2392851"/>
            <a:ext cx="3302000" cy="215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6" name="Text Placeholder 26"/>
          <p:cNvSpPr>
            <a:spLocks noGrp="1"/>
          </p:cNvSpPr>
          <p:nvPr>
            <p:ph type="body" sz="quarter" idx="24" hasCustomPrompt="1"/>
          </p:nvPr>
        </p:nvSpPr>
        <p:spPr>
          <a:xfrm>
            <a:off x="4343641" y="2392366"/>
            <a:ext cx="27965400" cy="1143000"/>
          </a:xfrm>
          <a:prstGeom prst="rect">
            <a:avLst/>
          </a:prstGeom>
        </p:spPr>
        <p:txBody>
          <a:bodyPr lIns="81711" tIns="40855" rIns="81711" bIns="40855" anchor="ctr" anchorCtr="1">
            <a:normAutofit/>
          </a:bodyPr>
          <a:lstStyle>
            <a:lvl1pPr marL="703266" indent="-703266" algn="ctr" defTabSz="1874667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000" kern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937688" indent="-937688" defTabSz="2499556"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Click to add Your Name, PI Name</a:t>
            </a:r>
          </a:p>
        </p:txBody>
      </p:sp>
      <p:sp>
        <p:nvSpPr>
          <p:cNvPr id="33" name="Text Placeholder 22"/>
          <p:cNvSpPr>
            <a:spLocks noGrp="1"/>
          </p:cNvSpPr>
          <p:nvPr>
            <p:ph type="body" sz="quarter" idx="27"/>
          </p:nvPr>
        </p:nvSpPr>
        <p:spPr>
          <a:xfrm>
            <a:off x="19266003" y="18726527"/>
            <a:ext cx="8382000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2" name="Text Placeholder 22"/>
          <p:cNvSpPr>
            <a:spLocks noGrp="1"/>
          </p:cNvSpPr>
          <p:nvPr>
            <p:ph type="body" sz="quarter" idx="28"/>
          </p:nvPr>
        </p:nvSpPr>
        <p:spPr>
          <a:xfrm>
            <a:off x="19272099" y="5911503"/>
            <a:ext cx="8382000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9655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s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31"/>
          <p:cNvSpPr>
            <a:spLocks noGrp="1"/>
          </p:cNvSpPr>
          <p:nvPr>
            <p:ph type="body" sz="quarter" idx="15"/>
          </p:nvPr>
        </p:nvSpPr>
        <p:spPr>
          <a:xfrm>
            <a:off x="725425" y="7661559"/>
            <a:ext cx="16952975" cy="4331369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6"/>
          </p:nvPr>
        </p:nvSpPr>
        <p:spPr>
          <a:xfrm>
            <a:off x="752857" y="14048717"/>
            <a:ext cx="16925543" cy="4331369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5" name="Content Placeholder 33"/>
          <p:cNvSpPr>
            <a:spLocks noGrp="1"/>
          </p:cNvSpPr>
          <p:nvPr>
            <p:ph sz="quarter" idx="17"/>
          </p:nvPr>
        </p:nvSpPr>
        <p:spPr>
          <a:xfrm>
            <a:off x="777241" y="20435875"/>
            <a:ext cx="16901159" cy="5167325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6" name="Content Placeholder 33"/>
          <p:cNvSpPr>
            <a:spLocks noGrp="1"/>
          </p:cNvSpPr>
          <p:nvPr>
            <p:ph sz="quarter" idx="18"/>
          </p:nvPr>
        </p:nvSpPr>
        <p:spPr>
          <a:xfrm>
            <a:off x="19266003" y="7724624"/>
            <a:ext cx="16014597" cy="10655462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8" name="Text Placeholder 31"/>
          <p:cNvSpPr>
            <a:spLocks noGrp="1"/>
          </p:cNvSpPr>
          <p:nvPr>
            <p:ph type="body" sz="quarter" idx="20"/>
          </p:nvPr>
        </p:nvSpPr>
        <p:spPr>
          <a:xfrm>
            <a:off x="19266003" y="20237465"/>
            <a:ext cx="16014597" cy="5365735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1867141" y="319735"/>
            <a:ext cx="32918400" cy="1704168"/>
          </a:xfrm>
          <a:prstGeom prst="rect">
            <a:avLst/>
          </a:prstGeom>
        </p:spPr>
        <p:txBody>
          <a:bodyPr lIns="81711" tIns="40855" rIns="81711" bIns="40855" anchor="ctr" anchorCtr="1">
            <a:normAutofit lnSpcReduction="10000"/>
          </a:bodyPr>
          <a:lstStyle>
            <a:lvl1pPr algn="ctr" defTabSz="1874667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6600" b="1" kern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874558" rtl="0" eaLnBrk="0" fontAlgn="base" hangingPunct="0">
              <a:spcBef>
                <a:spcPct val="0"/>
              </a:spcBef>
              <a:spcAft>
                <a:spcPct val="0"/>
              </a:spcAft>
              <a:defRPr lang="en-US" sz="10500" b="1" kern="0" baseline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algn="ctr" defTabSz="1874558" rtl="0" eaLnBrk="0" fontAlgn="base" hangingPunct="0">
              <a:spcBef>
                <a:spcPct val="0"/>
              </a:spcBef>
              <a:spcAft>
                <a:spcPct val="0"/>
              </a:spcAft>
              <a:defRPr lang="en-US" sz="10500" b="1" kern="0" baseline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algn="ctr" defTabSz="1874558" rtl="0" eaLnBrk="0" fontAlgn="base" hangingPunct="0">
              <a:spcBef>
                <a:spcPct val="0"/>
              </a:spcBef>
              <a:spcAft>
                <a:spcPct val="0"/>
              </a:spcAft>
              <a:defRPr lang="en-US" sz="10500" b="1" kern="0" baseline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algn="ctr" defTabSz="1874558" rtl="0" eaLnBrk="0" fontAlgn="base" hangingPunct="0">
              <a:spcBef>
                <a:spcPct val="0"/>
              </a:spcBef>
              <a:spcAft>
                <a:spcPct val="0"/>
              </a:spcAft>
              <a:defRPr lang="en-US" sz="10500" b="1" kern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algn="ctr" defTabSz="2499556" eaLnBrk="0" hangingPunct="0">
              <a:defRPr/>
            </a:pPr>
            <a:r>
              <a:rPr lang="en-US" b="1" kern="0" dirty="0" smtClean="0">
                <a:solidFill>
                  <a:schemeClr val="tx2"/>
                </a:solidFill>
                <a:ea typeface="+mj-ea"/>
                <a:cs typeface="+mj-cs"/>
              </a:rPr>
              <a:t>##-###: Project Title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2" hasCustomPrompt="1"/>
          </p:nvPr>
        </p:nvSpPr>
        <p:spPr>
          <a:xfrm>
            <a:off x="4352785" y="3799525"/>
            <a:ext cx="27965400" cy="1143000"/>
          </a:xfrm>
          <a:prstGeom prst="rect">
            <a:avLst/>
          </a:prstGeom>
        </p:spPr>
        <p:txBody>
          <a:bodyPr lIns="81711" tIns="40855" rIns="81711" bIns="40855" anchor="ctr" anchorCtr="1">
            <a:normAutofit/>
          </a:bodyPr>
          <a:lstStyle>
            <a:lvl1pPr marL="703266" indent="-703266" algn="ctr" defTabSz="1874667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4950" kern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937688" indent="-937688" defTabSz="2499556"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Click to edit Author Department, University; PI Department, University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719329" y="12386860"/>
            <a:ext cx="8382000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777241" y="18726527"/>
            <a:ext cx="8382000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685800" y="5911504"/>
            <a:ext cx="8382001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sz="quarter" idx="23"/>
          </p:nvPr>
        </p:nvSpPr>
        <p:spPr>
          <a:xfrm>
            <a:off x="32689800" y="2392851"/>
            <a:ext cx="3302000" cy="215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6" name="Text Placeholder 26"/>
          <p:cNvSpPr>
            <a:spLocks noGrp="1"/>
          </p:cNvSpPr>
          <p:nvPr>
            <p:ph type="body" sz="quarter" idx="24" hasCustomPrompt="1"/>
          </p:nvPr>
        </p:nvSpPr>
        <p:spPr>
          <a:xfrm>
            <a:off x="4343641" y="2392366"/>
            <a:ext cx="27965400" cy="1143000"/>
          </a:xfrm>
          <a:prstGeom prst="rect">
            <a:avLst/>
          </a:prstGeom>
        </p:spPr>
        <p:txBody>
          <a:bodyPr lIns="81711" tIns="40855" rIns="81711" bIns="40855" anchor="ctr" anchorCtr="1">
            <a:normAutofit/>
          </a:bodyPr>
          <a:lstStyle>
            <a:lvl1pPr marL="703266" indent="-703266" algn="ctr" defTabSz="1874667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000" kern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937688" indent="-937688" defTabSz="2499556"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Click to add Your Name, PI Name</a:t>
            </a:r>
          </a:p>
        </p:txBody>
      </p:sp>
      <p:sp>
        <p:nvSpPr>
          <p:cNvPr id="33" name="Text Placeholder 22"/>
          <p:cNvSpPr>
            <a:spLocks noGrp="1"/>
          </p:cNvSpPr>
          <p:nvPr>
            <p:ph type="body" sz="quarter" idx="27"/>
          </p:nvPr>
        </p:nvSpPr>
        <p:spPr>
          <a:xfrm>
            <a:off x="19266003" y="18726527"/>
            <a:ext cx="8382000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2" name="Text Placeholder 22"/>
          <p:cNvSpPr>
            <a:spLocks noGrp="1"/>
          </p:cNvSpPr>
          <p:nvPr>
            <p:ph type="body" sz="quarter" idx="28"/>
          </p:nvPr>
        </p:nvSpPr>
        <p:spPr>
          <a:xfrm>
            <a:off x="19272099" y="5911503"/>
            <a:ext cx="8382000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223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 columns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31"/>
          <p:cNvSpPr>
            <a:spLocks noGrp="1"/>
          </p:cNvSpPr>
          <p:nvPr>
            <p:ph type="body" sz="quarter" idx="15"/>
          </p:nvPr>
        </p:nvSpPr>
        <p:spPr>
          <a:xfrm>
            <a:off x="725425" y="7661559"/>
            <a:ext cx="16952975" cy="4331369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6"/>
          </p:nvPr>
        </p:nvSpPr>
        <p:spPr>
          <a:xfrm>
            <a:off x="752857" y="14048717"/>
            <a:ext cx="16925543" cy="11554483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6" name="Content Placeholder 33"/>
          <p:cNvSpPr>
            <a:spLocks noGrp="1"/>
          </p:cNvSpPr>
          <p:nvPr>
            <p:ph sz="quarter" idx="18"/>
          </p:nvPr>
        </p:nvSpPr>
        <p:spPr>
          <a:xfrm>
            <a:off x="19266003" y="7724624"/>
            <a:ext cx="16014597" cy="10655462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8" name="Text Placeholder 31"/>
          <p:cNvSpPr>
            <a:spLocks noGrp="1"/>
          </p:cNvSpPr>
          <p:nvPr>
            <p:ph type="body" sz="quarter" idx="20"/>
          </p:nvPr>
        </p:nvSpPr>
        <p:spPr>
          <a:xfrm>
            <a:off x="19266003" y="20237465"/>
            <a:ext cx="16014597" cy="5365735"/>
          </a:xfrm>
          <a:prstGeom prst="rect">
            <a:avLst/>
          </a:prstGeom>
        </p:spPr>
        <p:txBody>
          <a:bodyPr lIns="81711" tIns="40855" rIns="81711" bIns="40855"/>
          <a:lstStyle>
            <a:lvl1pPr>
              <a:defRPr sz="3600"/>
            </a:lvl1pPr>
            <a:lvl2pPr>
              <a:defRPr sz="2925"/>
            </a:lvl2pPr>
            <a:lvl3pPr>
              <a:defRPr sz="2700"/>
            </a:lvl3pPr>
            <a:lvl4pPr>
              <a:defRPr sz="2175"/>
            </a:lvl4pPr>
            <a:lvl5pPr>
              <a:defRPr sz="2175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1867141" y="319735"/>
            <a:ext cx="32918400" cy="1704168"/>
          </a:xfrm>
          <a:prstGeom prst="rect">
            <a:avLst/>
          </a:prstGeom>
        </p:spPr>
        <p:txBody>
          <a:bodyPr lIns="81711" tIns="40855" rIns="81711" bIns="40855" anchor="ctr" anchorCtr="1">
            <a:normAutofit lnSpcReduction="10000"/>
          </a:bodyPr>
          <a:lstStyle>
            <a:lvl1pPr algn="ctr" defTabSz="1874667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6600" b="1" kern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874558" rtl="0" eaLnBrk="0" fontAlgn="base" hangingPunct="0">
              <a:spcBef>
                <a:spcPct val="0"/>
              </a:spcBef>
              <a:spcAft>
                <a:spcPct val="0"/>
              </a:spcAft>
              <a:defRPr lang="en-US" sz="10500" b="1" kern="0" baseline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algn="ctr" defTabSz="1874558" rtl="0" eaLnBrk="0" fontAlgn="base" hangingPunct="0">
              <a:spcBef>
                <a:spcPct val="0"/>
              </a:spcBef>
              <a:spcAft>
                <a:spcPct val="0"/>
              </a:spcAft>
              <a:defRPr lang="en-US" sz="10500" b="1" kern="0" baseline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algn="ctr" defTabSz="1874558" rtl="0" eaLnBrk="0" fontAlgn="base" hangingPunct="0">
              <a:spcBef>
                <a:spcPct val="0"/>
              </a:spcBef>
              <a:spcAft>
                <a:spcPct val="0"/>
              </a:spcAft>
              <a:defRPr lang="en-US" sz="10500" b="1" kern="0" baseline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algn="ctr" defTabSz="1874558" rtl="0" eaLnBrk="0" fontAlgn="base" hangingPunct="0">
              <a:spcBef>
                <a:spcPct val="0"/>
              </a:spcBef>
              <a:spcAft>
                <a:spcPct val="0"/>
              </a:spcAft>
              <a:defRPr lang="en-US" sz="10500" b="1" kern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algn="ctr" defTabSz="2499556" eaLnBrk="0" hangingPunct="0">
              <a:defRPr/>
            </a:pPr>
            <a:r>
              <a:rPr lang="en-US" b="1" kern="0" dirty="0" smtClean="0">
                <a:solidFill>
                  <a:schemeClr val="tx2"/>
                </a:solidFill>
                <a:ea typeface="+mj-ea"/>
                <a:cs typeface="+mj-cs"/>
              </a:rPr>
              <a:t>##-###: Project Title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2" hasCustomPrompt="1"/>
          </p:nvPr>
        </p:nvSpPr>
        <p:spPr>
          <a:xfrm>
            <a:off x="4352785" y="3799525"/>
            <a:ext cx="27965400" cy="1143000"/>
          </a:xfrm>
          <a:prstGeom prst="rect">
            <a:avLst/>
          </a:prstGeom>
        </p:spPr>
        <p:txBody>
          <a:bodyPr lIns="81711" tIns="40855" rIns="81711" bIns="40855" anchor="ctr" anchorCtr="1">
            <a:normAutofit/>
          </a:bodyPr>
          <a:lstStyle>
            <a:lvl1pPr marL="703266" indent="-703266" algn="ctr" defTabSz="1874667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4950" kern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937688" indent="-937688" defTabSz="2499556"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Click to edit Author Department, University; PI Department, University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719329" y="12386860"/>
            <a:ext cx="8382000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685800" y="5911504"/>
            <a:ext cx="8382001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sz="quarter" idx="23"/>
          </p:nvPr>
        </p:nvSpPr>
        <p:spPr>
          <a:xfrm>
            <a:off x="32689800" y="2392851"/>
            <a:ext cx="3302000" cy="215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6" name="Text Placeholder 26"/>
          <p:cNvSpPr>
            <a:spLocks noGrp="1"/>
          </p:cNvSpPr>
          <p:nvPr>
            <p:ph type="body" sz="quarter" idx="24" hasCustomPrompt="1"/>
          </p:nvPr>
        </p:nvSpPr>
        <p:spPr>
          <a:xfrm>
            <a:off x="4343641" y="2392366"/>
            <a:ext cx="27965400" cy="1143000"/>
          </a:xfrm>
          <a:prstGeom prst="rect">
            <a:avLst/>
          </a:prstGeom>
        </p:spPr>
        <p:txBody>
          <a:bodyPr lIns="81711" tIns="40855" rIns="81711" bIns="40855" anchor="ctr" anchorCtr="1">
            <a:normAutofit/>
          </a:bodyPr>
          <a:lstStyle>
            <a:lvl1pPr marL="703266" indent="-703266" algn="ctr" defTabSz="1874667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000" kern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3226" indent="-703226" algn="ctr" defTabSz="187455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6750" kern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937688" indent="-937688" defTabSz="2499556"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Click to add Your Name, PI Name</a:t>
            </a:r>
          </a:p>
        </p:txBody>
      </p:sp>
      <p:sp>
        <p:nvSpPr>
          <p:cNvPr id="33" name="Text Placeholder 22"/>
          <p:cNvSpPr>
            <a:spLocks noGrp="1"/>
          </p:cNvSpPr>
          <p:nvPr>
            <p:ph type="body" sz="quarter" idx="27"/>
          </p:nvPr>
        </p:nvSpPr>
        <p:spPr>
          <a:xfrm>
            <a:off x="19266003" y="18726527"/>
            <a:ext cx="8382000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2" name="Text Placeholder 22"/>
          <p:cNvSpPr>
            <a:spLocks noGrp="1"/>
          </p:cNvSpPr>
          <p:nvPr>
            <p:ph type="body" sz="quarter" idx="28"/>
          </p:nvPr>
        </p:nvSpPr>
        <p:spPr>
          <a:xfrm>
            <a:off x="19272099" y="5911503"/>
            <a:ext cx="8382000" cy="126331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CC0000">
                <a:gamma/>
                <a:shade val="60000"/>
                <a:invGamma/>
              </a:srgbClr>
            </a:prstShdw>
          </a:effectLst>
        </p:spPr>
        <p:txBody>
          <a:bodyPr wrap="none" lIns="81711" tIns="40855" rIns="81711" bIns="40855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4800" b="1" kern="1200" dirty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2204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3" descr="Template background.t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 bwMode="auto">
          <a:xfrm>
            <a:off x="0" y="-10581"/>
            <a:ext cx="7772400" cy="776494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 userDrawn="1"/>
        </p:nvSpPr>
        <p:spPr>
          <a:xfrm>
            <a:off x="4" y="3"/>
            <a:ext cx="5389179" cy="754378"/>
          </a:xfrm>
          <a:prstGeom prst="rect">
            <a:avLst/>
          </a:prstGeom>
          <a:solidFill>
            <a:srgbClr val="CC0000"/>
          </a:solidFill>
          <a:effectLst/>
        </p:spPr>
        <p:txBody>
          <a:bodyPr wrap="none" lIns="61283" tIns="30641" rIns="61283" bIns="30641">
            <a:spAutoFit/>
          </a:bodyPr>
          <a:lstStyle/>
          <a:p>
            <a:pPr eaLnBrk="0" hangingPunct="0">
              <a:defRPr/>
            </a:pPr>
            <a:r>
              <a:rPr lang="en-US" sz="4500" b="1" dirty="0">
                <a:solidFill>
                  <a:schemeClr val="bg1"/>
                </a:solidFill>
                <a:latin typeface="Arial Narrow" pitchFamily="34" charset="0"/>
              </a:rPr>
              <a:t>NC STATE </a:t>
            </a:r>
            <a:r>
              <a:rPr lang="en-US" sz="4500" dirty="0">
                <a:solidFill>
                  <a:schemeClr val="bg1"/>
                </a:solidFill>
                <a:latin typeface="Arial Narrow" pitchFamily="34" charset="0"/>
              </a:rPr>
              <a:t>UNIVERSITY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36576000" cy="27432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76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65600" y="26012329"/>
            <a:ext cx="7002379" cy="1395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7" y="19051"/>
            <a:ext cx="7132320" cy="11064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timing>
    <p:tnLst>
      <p:par>
        <p:cTn id="1" dur="indefinite" restart="never" nodeType="tmRoot"/>
      </p:par>
    </p:tnLst>
  </p:timing>
  <p:txStyles>
    <p:titleStyle>
      <a:lvl1pPr algn="ctr" defTabSz="1873934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1873934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2pPr>
      <a:lvl3pPr algn="ctr" defTabSz="1873934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3pPr>
      <a:lvl4pPr algn="ctr" defTabSz="1873934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4pPr>
      <a:lvl5pPr algn="ctr" defTabSz="1873934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5pPr>
      <a:lvl6pPr marL="306398" algn="ctr" defTabSz="187455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6pPr>
      <a:lvl7pPr marL="612796" algn="ctr" defTabSz="187455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7pPr>
      <a:lvl8pPr marL="919192" algn="ctr" defTabSz="187455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8pPr>
      <a:lvl9pPr marL="1225592" algn="ctr" defTabSz="187455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9pPr>
    </p:titleStyle>
    <p:bodyStyle>
      <a:lvl1pPr marL="702428" indent="-702428" algn="l" defTabSz="1873934" rtl="0" eaLnBrk="0" fontAlgn="base" hangingPunct="0">
        <a:spcBef>
          <a:spcPct val="20000"/>
        </a:spcBef>
        <a:spcAft>
          <a:spcPct val="0"/>
        </a:spcAft>
        <a:buChar char="•"/>
        <a:defRPr sz="6525">
          <a:solidFill>
            <a:schemeClr val="tx1"/>
          </a:solidFill>
          <a:latin typeface="+mn-lt"/>
          <a:ea typeface="+mn-ea"/>
          <a:cs typeface="+mn-cs"/>
        </a:defRPr>
      </a:lvl1pPr>
      <a:lvl2pPr marL="1521529" indent="-584564" algn="l" defTabSz="1873934" rtl="0" eaLnBrk="0" fontAlgn="base" hangingPunct="0">
        <a:spcBef>
          <a:spcPct val="20000"/>
        </a:spcBef>
        <a:spcAft>
          <a:spcPct val="0"/>
        </a:spcAft>
        <a:buChar char="–"/>
        <a:defRPr sz="5775">
          <a:solidFill>
            <a:schemeClr val="tx1"/>
          </a:solidFill>
          <a:latin typeface="+mn-lt"/>
        </a:defRPr>
      </a:lvl2pPr>
      <a:lvl3pPr marL="2341823" indent="-467888" algn="l" defTabSz="1873934" rtl="0" eaLnBrk="0" fontAlgn="base" hangingPunct="0">
        <a:spcBef>
          <a:spcPct val="20000"/>
        </a:spcBef>
        <a:spcAft>
          <a:spcPct val="0"/>
        </a:spcAft>
        <a:buChar char="•"/>
        <a:defRPr sz="4875">
          <a:solidFill>
            <a:schemeClr val="tx1"/>
          </a:solidFill>
          <a:latin typeface="+mn-lt"/>
        </a:defRPr>
      </a:lvl3pPr>
      <a:lvl4pPr marL="3278789" indent="-467888" algn="l" defTabSz="1873934" rtl="0" eaLnBrk="0" fontAlgn="base" hangingPunct="0">
        <a:spcBef>
          <a:spcPct val="20000"/>
        </a:spcBef>
        <a:spcAft>
          <a:spcPct val="0"/>
        </a:spcAft>
        <a:buChar char="–"/>
        <a:defRPr sz="4125">
          <a:solidFill>
            <a:schemeClr val="tx1"/>
          </a:solidFill>
          <a:latin typeface="+mn-lt"/>
        </a:defRPr>
      </a:lvl4pPr>
      <a:lvl5pPr marL="4213376" indent="-467888" algn="l" defTabSz="1873934" rtl="0" eaLnBrk="0" fontAlgn="base" hangingPunct="0">
        <a:spcBef>
          <a:spcPct val="20000"/>
        </a:spcBef>
        <a:spcAft>
          <a:spcPct val="0"/>
        </a:spcAft>
        <a:buChar char="»"/>
        <a:defRPr sz="4125">
          <a:solidFill>
            <a:schemeClr val="tx1"/>
          </a:solidFill>
          <a:latin typeface="+mn-lt"/>
        </a:defRPr>
      </a:lvl5pPr>
      <a:lvl6pPr marL="4520426" indent="-468107" algn="l" defTabSz="1874558" rtl="0" eaLnBrk="0" fontAlgn="base" hangingPunct="0">
        <a:spcBef>
          <a:spcPct val="20000"/>
        </a:spcBef>
        <a:spcAft>
          <a:spcPct val="0"/>
        </a:spcAft>
        <a:buChar char="»"/>
        <a:defRPr sz="4125">
          <a:solidFill>
            <a:schemeClr val="tx1"/>
          </a:solidFill>
          <a:latin typeface="+mn-lt"/>
        </a:defRPr>
      </a:lvl6pPr>
      <a:lvl7pPr marL="4826825" indent="-468107" algn="l" defTabSz="1874558" rtl="0" eaLnBrk="0" fontAlgn="base" hangingPunct="0">
        <a:spcBef>
          <a:spcPct val="20000"/>
        </a:spcBef>
        <a:spcAft>
          <a:spcPct val="0"/>
        </a:spcAft>
        <a:buChar char="»"/>
        <a:defRPr sz="4125">
          <a:solidFill>
            <a:schemeClr val="tx1"/>
          </a:solidFill>
          <a:latin typeface="+mn-lt"/>
        </a:defRPr>
      </a:lvl7pPr>
      <a:lvl8pPr marL="5133222" indent="-468107" algn="l" defTabSz="1874558" rtl="0" eaLnBrk="0" fontAlgn="base" hangingPunct="0">
        <a:spcBef>
          <a:spcPct val="20000"/>
        </a:spcBef>
        <a:spcAft>
          <a:spcPct val="0"/>
        </a:spcAft>
        <a:buChar char="»"/>
        <a:defRPr sz="4125">
          <a:solidFill>
            <a:schemeClr val="tx1"/>
          </a:solidFill>
          <a:latin typeface="+mn-lt"/>
        </a:defRPr>
      </a:lvl8pPr>
      <a:lvl9pPr marL="5439618" indent="-468107" algn="l" defTabSz="1874558" rtl="0" eaLnBrk="0" fontAlgn="base" hangingPunct="0">
        <a:spcBef>
          <a:spcPct val="20000"/>
        </a:spcBef>
        <a:spcAft>
          <a:spcPct val="0"/>
        </a:spcAft>
        <a:buChar char="»"/>
        <a:defRPr sz="41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1279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6398" algn="l" defTabSz="61279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2796" algn="l" defTabSz="61279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9192" algn="l" defTabSz="61279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5592" algn="l" defTabSz="61279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31988" algn="l" defTabSz="61279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38385" algn="l" defTabSz="61279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44783" algn="l" defTabSz="61279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51180" algn="l" defTabSz="61279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ine 527"/>
          <p:cNvSpPr>
            <a:spLocks noChangeShapeType="1"/>
          </p:cNvSpPr>
          <p:nvPr/>
        </p:nvSpPr>
        <p:spPr bwMode="auto">
          <a:xfrm flipV="1">
            <a:off x="23464020" y="128016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23" name="Line 527"/>
          <p:cNvSpPr>
            <a:spLocks noChangeShapeType="1"/>
          </p:cNvSpPr>
          <p:nvPr/>
        </p:nvSpPr>
        <p:spPr bwMode="auto">
          <a:xfrm flipV="1">
            <a:off x="23464020" y="192024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21" name="Line 527"/>
          <p:cNvSpPr>
            <a:spLocks noChangeShapeType="1"/>
          </p:cNvSpPr>
          <p:nvPr/>
        </p:nvSpPr>
        <p:spPr bwMode="auto">
          <a:xfrm flipV="1">
            <a:off x="23464020" y="63246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20" name="Line 527"/>
          <p:cNvSpPr>
            <a:spLocks noChangeShapeType="1"/>
          </p:cNvSpPr>
          <p:nvPr/>
        </p:nvSpPr>
        <p:spPr bwMode="auto">
          <a:xfrm flipV="1">
            <a:off x="6094480" y="191262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19" name="Line 527"/>
          <p:cNvSpPr>
            <a:spLocks noChangeShapeType="1"/>
          </p:cNvSpPr>
          <p:nvPr/>
        </p:nvSpPr>
        <p:spPr bwMode="auto">
          <a:xfrm flipV="1">
            <a:off x="6094480" y="128016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18" name="Line 527"/>
          <p:cNvSpPr>
            <a:spLocks noChangeShapeType="1"/>
          </p:cNvSpPr>
          <p:nvPr/>
        </p:nvSpPr>
        <p:spPr bwMode="auto">
          <a:xfrm flipV="1">
            <a:off x="6094480" y="63246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5" name="Text Placeholder 1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3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ne 527"/>
          <p:cNvSpPr>
            <a:spLocks noChangeShapeType="1"/>
          </p:cNvSpPr>
          <p:nvPr/>
        </p:nvSpPr>
        <p:spPr bwMode="auto">
          <a:xfrm flipV="1">
            <a:off x="23464020" y="128016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19" name="Line 527"/>
          <p:cNvSpPr>
            <a:spLocks noChangeShapeType="1"/>
          </p:cNvSpPr>
          <p:nvPr/>
        </p:nvSpPr>
        <p:spPr bwMode="auto">
          <a:xfrm flipV="1">
            <a:off x="23464020" y="192024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20" name="Line 527"/>
          <p:cNvSpPr>
            <a:spLocks noChangeShapeType="1"/>
          </p:cNvSpPr>
          <p:nvPr/>
        </p:nvSpPr>
        <p:spPr bwMode="auto">
          <a:xfrm flipV="1">
            <a:off x="23464020" y="63246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21" name="Line 527"/>
          <p:cNvSpPr>
            <a:spLocks noChangeShapeType="1"/>
          </p:cNvSpPr>
          <p:nvPr/>
        </p:nvSpPr>
        <p:spPr bwMode="auto">
          <a:xfrm flipV="1">
            <a:off x="6094480" y="128016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22" name="Line 527"/>
          <p:cNvSpPr>
            <a:spLocks noChangeShapeType="1"/>
          </p:cNvSpPr>
          <p:nvPr/>
        </p:nvSpPr>
        <p:spPr bwMode="auto">
          <a:xfrm flipV="1">
            <a:off x="6094480" y="63246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752857" y="14048717"/>
            <a:ext cx="16925543" cy="1155448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5" name="Text Placeholder 1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2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ine 527"/>
          <p:cNvSpPr>
            <a:spLocks noChangeShapeType="1"/>
          </p:cNvSpPr>
          <p:nvPr/>
        </p:nvSpPr>
        <p:spPr bwMode="auto">
          <a:xfrm flipV="1">
            <a:off x="23464020" y="192024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21" name="Line 527"/>
          <p:cNvSpPr>
            <a:spLocks noChangeShapeType="1"/>
          </p:cNvSpPr>
          <p:nvPr/>
        </p:nvSpPr>
        <p:spPr bwMode="auto">
          <a:xfrm flipV="1">
            <a:off x="23464020" y="63246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20" name="Line 527"/>
          <p:cNvSpPr>
            <a:spLocks noChangeShapeType="1"/>
          </p:cNvSpPr>
          <p:nvPr/>
        </p:nvSpPr>
        <p:spPr bwMode="auto">
          <a:xfrm flipV="1">
            <a:off x="6094480" y="191262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19" name="Line 527"/>
          <p:cNvSpPr>
            <a:spLocks noChangeShapeType="1"/>
          </p:cNvSpPr>
          <p:nvPr/>
        </p:nvSpPr>
        <p:spPr bwMode="auto">
          <a:xfrm flipV="1">
            <a:off x="6094480" y="128016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18" name="Line 527"/>
          <p:cNvSpPr>
            <a:spLocks noChangeShapeType="1"/>
          </p:cNvSpPr>
          <p:nvPr/>
        </p:nvSpPr>
        <p:spPr bwMode="auto">
          <a:xfrm flipV="1">
            <a:off x="6094480" y="63246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>
          <a:xfrm>
            <a:off x="19266003" y="7724624"/>
            <a:ext cx="16014597" cy="107542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5" name="Text Placeholder 1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0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ine 527"/>
          <p:cNvSpPr>
            <a:spLocks noChangeShapeType="1"/>
          </p:cNvSpPr>
          <p:nvPr/>
        </p:nvSpPr>
        <p:spPr bwMode="auto">
          <a:xfrm flipV="1">
            <a:off x="23464020" y="192024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21" name="Line 527"/>
          <p:cNvSpPr>
            <a:spLocks noChangeShapeType="1"/>
          </p:cNvSpPr>
          <p:nvPr/>
        </p:nvSpPr>
        <p:spPr bwMode="auto">
          <a:xfrm flipV="1">
            <a:off x="23464020" y="63246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19" name="Line 527"/>
          <p:cNvSpPr>
            <a:spLocks noChangeShapeType="1"/>
          </p:cNvSpPr>
          <p:nvPr/>
        </p:nvSpPr>
        <p:spPr bwMode="auto">
          <a:xfrm flipV="1">
            <a:off x="6094480" y="128016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18" name="Line 527"/>
          <p:cNvSpPr>
            <a:spLocks noChangeShapeType="1"/>
          </p:cNvSpPr>
          <p:nvPr/>
        </p:nvSpPr>
        <p:spPr bwMode="auto">
          <a:xfrm flipV="1">
            <a:off x="6094480" y="6324600"/>
            <a:ext cx="1132152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61283" tIns="30641" rIns="61283" bIns="30641"/>
          <a:lstStyle/>
          <a:p>
            <a:pPr eaLnBrk="0" hangingPunct="0">
              <a:defRPr/>
            </a:pPr>
            <a:endParaRPr lang="en-US" sz="1838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752857" y="14048717"/>
            <a:ext cx="16925543" cy="1155448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>
          <a:xfrm>
            <a:off x="19266003" y="7724624"/>
            <a:ext cx="16014597" cy="107542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5" name="Text Placeholder 1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1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WI Post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8</Words>
  <Application>Microsoft Office PowerPoint</Application>
  <PresentationFormat>Custom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 Narrow</vt:lpstr>
      <vt:lpstr>Calibri</vt:lpstr>
      <vt:lpstr>Tahoma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IAB Poster Template</dc:title>
  <dc:creator>bmaze@ncsu.edu</dc:creator>
  <cp:lastModifiedBy>Salvatore Luiso</cp:lastModifiedBy>
  <cp:revision>31</cp:revision>
  <dcterms:modified xsi:type="dcterms:W3CDTF">2019-02-19T20:42:31Z</dcterms:modified>
</cp:coreProperties>
</file>